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3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1344" autoAdjust="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7A7DC-B258-4833-B292-AE835CF0C537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921E8-A2EE-4CBE-B902-0925870BE1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4950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7A7DC-B258-4833-B292-AE835CF0C537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921E8-A2EE-4CBE-B902-0925870BE1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8936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7A7DC-B258-4833-B292-AE835CF0C537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921E8-A2EE-4CBE-B902-0925870BE1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8529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7A7DC-B258-4833-B292-AE835CF0C537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921E8-A2EE-4CBE-B902-0925870BE142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696929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7A7DC-B258-4833-B292-AE835CF0C537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921E8-A2EE-4CBE-B902-0925870BE1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0436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7A7DC-B258-4833-B292-AE835CF0C537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921E8-A2EE-4CBE-B902-0925870BE1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54763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7A7DC-B258-4833-B292-AE835CF0C537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921E8-A2EE-4CBE-B902-0925870BE1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49774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7A7DC-B258-4833-B292-AE835CF0C537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921E8-A2EE-4CBE-B902-0925870BE1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6264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7A7DC-B258-4833-B292-AE835CF0C537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921E8-A2EE-4CBE-B902-0925870BE1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0733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7A7DC-B258-4833-B292-AE835CF0C537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921E8-A2EE-4CBE-B902-0925870BE1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091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7A7DC-B258-4833-B292-AE835CF0C537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921E8-A2EE-4CBE-B902-0925870BE1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11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7A7DC-B258-4833-B292-AE835CF0C537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921E8-A2EE-4CBE-B902-0925870BE1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535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7A7DC-B258-4833-B292-AE835CF0C537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921E8-A2EE-4CBE-B902-0925870BE1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3779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7A7DC-B258-4833-B292-AE835CF0C537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921E8-A2EE-4CBE-B902-0925870BE1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7697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7A7DC-B258-4833-B292-AE835CF0C537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921E8-A2EE-4CBE-B902-0925870BE1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029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7A7DC-B258-4833-B292-AE835CF0C537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921E8-A2EE-4CBE-B902-0925870BE1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6079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7A7DC-B258-4833-B292-AE835CF0C537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921E8-A2EE-4CBE-B902-0925870BE1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916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647A7DC-B258-4833-B292-AE835CF0C537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921E8-A2EE-4CBE-B902-0925870BE1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62557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  <p:sldLayoutId id="2147483846" r:id="rId13"/>
    <p:sldLayoutId id="2147483847" r:id="rId14"/>
    <p:sldLayoutId id="2147483848" r:id="rId15"/>
    <p:sldLayoutId id="2147483849" r:id="rId16"/>
    <p:sldLayoutId id="2147483850" r:id="rId17"/>
  </p:sldLayoutIdLst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FEE79-350D-46E7-B3B6-9FE2C5FEE5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AlphabetSoup Tilt BT" panose="04020905020B06060204" pitchFamily="82" charset="0"/>
              </a:rPr>
              <a:t>Avebury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30A183-63B5-462C-A5C5-26B9A0F0F7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8364" y="4883398"/>
            <a:ext cx="8825658" cy="861420"/>
          </a:xfrm>
        </p:spPr>
        <p:txBody>
          <a:bodyPr>
            <a:normAutofit fontScale="92500" lnSpcReduction="20000"/>
          </a:bodyPr>
          <a:lstStyle/>
          <a:p>
            <a:r>
              <a:rPr lang="en-GB" dirty="0">
                <a:latin typeface="AlphabetSoup Tilt BT" panose="04020905020B06060204" pitchFamily="82" charset="0"/>
              </a:rPr>
              <a:t>Avebury had 100 stones and now has over 30 stones. Cavemen used logs, spears and ropes to lift the stones.</a:t>
            </a:r>
          </a:p>
        </p:txBody>
      </p:sp>
      <p:pic>
        <p:nvPicPr>
          <p:cNvPr id="1026" name="Picture 2" descr="https://www.tripsavvy.com/thmb/eQQIQZL8E-HS_vRoybbWSI8vLLM=/3210x3102/filters:fill(auto,1)/aerial-image-of-avebury--neolithic-monument--site-of-a-large-henge-and-several-stone-circles--unesco-world-heritage-site--wiltshire--england--united-kingdom--europe-100376667-5b50ca1cc9e77c00372327db.jpg">
            <a:extLst>
              <a:ext uri="{FF2B5EF4-FFF2-40B4-BE49-F238E27FC236}">
                <a16:creationId xmlns:a16="http://schemas.microsoft.com/office/drawing/2014/main" id="{36D325DE-73F9-45A1-B03F-F51493346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689" y="602568"/>
            <a:ext cx="2739680" cy="264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1869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6D179-DCAE-4220-BCE3-70CE60944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964" y="191072"/>
            <a:ext cx="9720072" cy="1499616"/>
          </a:xfrm>
        </p:spPr>
        <p:txBody>
          <a:bodyPr/>
          <a:lstStyle/>
          <a:p>
            <a:r>
              <a:rPr lang="en-GB" dirty="0"/>
              <a:t>stones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F2F3CF-E713-43B8-B367-E380EA94E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652" y="1690688"/>
            <a:ext cx="10515600" cy="4351338"/>
          </a:xfrm>
        </p:spPr>
        <p:txBody>
          <a:bodyPr/>
          <a:lstStyle/>
          <a:p>
            <a:r>
              <a:rPr lang="en-GB" dirty="0">
                <a:latin typeface="AlphabetSoup Tilt BT" panose="04020905020B06060204" pitchFamily="82" charset="0"/>
              </a:rPr>
              <a:t>The stones were five meters tail. Some of the stones are gone and </a:t>
            </a:r>
            <a:r>
              <a:rPr lang="en-GB" dirty="0" err="1">
                <a:latin typeface="AlphabetSoup Tilt BT" panose="04020905020B06060204" pitchFamily="82" charset="0"/>
              </a:rPr>
              <a:t>that,s</a:t>
            </a:r>
            <a:r>
              <a:rPr lang="en-GB" dirty="0">
                <a:latin typeface="AlphabetSoup Tilt BT" panose="04020905020B06060204" pitchFamily="82" charset="0"/>
              </a:rPr>
              <a:t> why </a:t>
            </a:r>
            <a:r>
              <a:rPr lang="en-GB" dirty="0" err="1">
                <a:latin typeface="AlphabetSoup Tilt BT" panose="04020905020B06060204" pitchFamily="82" charset="0"/>
              </a:rPr>
              <a:t>thers</a:t>
            </a:r>
            <a:r>
              <a:rPr lang="en-GB" dirty="0">
                <a:latin typeface="AlphabetSoup Tilt BT" panose="04020905020B06060204" pitchFamily="82" charset="0"/>
              </a:rPr>
              <a:t> </a:t>
            </a:r>
            <a:r>
              <a:rPr lang="en-GB" dirty="0"/>
              <a:t>30.</a:t>
            </a:r>
          </a:p>
        </p:txBody>
      </p:sp>
    </p:spTree>
    <p:extLst>
      <p:ext uri="{BB962C8B-B14F-4D97-AF65-F5344CB8AC3E}">
        <p14:creationId xmlns:p14="http://schemas.microsoft.com/office/powerpoint/2010/main" val="1543744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A9F11-5B8A-43D8-B405-5EF605A03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6D5AA-E5C7-4900-995A-F67354372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391" y="185324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AlphabetSoup Tilt BT" panose="04020905020B06060204" pitchFamily="82" charset="0"/>
              </a:rPr>
              <a:t>The stones are bumpy. The people  were very strong.</a:t>
            </a:r>
          </a:p>
        </p:txBody>
      </p:sp>
    </p:spTree>
    <p:extLst>
      <p:ext uri="{BB962C8B-B14F-4D97-AF65-F5344CB8AC3E}">
        <p14:creationId xmlns:p14="http://schemas.microsoft.com/office/powerpoint/2010/main" val="1802064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F9061-87AA-43D6-AFF1-5F1DC6FE2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 moved the stones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E78A2-3C7B-46D2-A23C-0A34ED20D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989550" y="4660197"/>
            <a:ext cx="8946541" cy="4195481"/>
          </a:xfrm>
        </p:spPr>
        <p:txBody>
          <a:bodyPr/>
          <a:lstStyle/>
          <a:p>
            <a:pPr lvl="2"/>
            <a:r>
              <a:rPr lang="en-GB" dirty="0">
                <a:solidFill>
                  <a:srgbClr val="FF0000"/>
                </a:solidFill>
                <a:highlight>
                  <a:srgbClr val="FFFF00"/>
                </a:highlight>
                <a:latin typeface="AlphabetSoup Tilt BT" panose="04020905020B06060204" pitchFamily="82" charset="0"/>
              </a:rPr>
              <a:t>Cavemen gladiators or romans?</a:t>
            </a:r>
          </a:p>
        </p:txBody>
      </p:sp>
    </p:spTree>
    <p:extLst>
      <p:ext uri="{BB962C8B-B14F-4D97-AF65-F5344CB8AC3E}">
        <p14:creationId xmlns:p14="http://schemas.microsoft.com/office/powerpoint/2010/main" val="13434640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TM02836342[[fn=Ion]]</Template>
  <TotalTime>158</TotalTime>
  <Words>67</Words>
  <Application>Microsoft Office PowerPoint</Application>
  <PresentationFormat>Widescreen</PresentationFormat>
  <Paragraphs>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AlphabetSoup Tilt BT</vt:lpstr>
      <vt:lpstr>Arial</vt:lpstr>
      <vt:lpstr>Century Gothic</vt:lpstr>
      <vt:lpstr>Wingdings 3</vt:lpstr>
      <vt:lpstr>Ion</vt:lpstr>
      <vt:lpstr>Avebury</vt:lpstr>
      <vt:lpstr>stones</vt:lpstr>
      <vt:lpstr>facts</vt:lpstr>
      <vt:lpstr>Who moved the stones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 Pupil Laptop</dc:creator>
  <cp:lastModifiedBy>ROS Pupil Laptop</cp:lastModifiedBy>
  <cp:revision>13</cp:revision>
  <dcterms:created xsi:type="dcterms:W3CDTF">2020-11-13T11:31:51Z</dcterms:created>
  <dcterms:modified xsi:type="dcterms:W3CDTF">2020-11-13T14:10:17Z</dcterms:modified>
</cp:coreProperties>
</file>